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4" r:id="rId2"/>
    <p:sldId id="257" r:id="rId3"/>
    <p:sldId id="325" r:id="rId4"/>
    <p:sldId id="32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5DAFAB-9EC7-4C56-886A-AB05E7D32FD7}" v="14" dt="2023-04-12T19:49:48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3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enden Eum" userId="44ab4693-4e2c-41e8-b41c-b7f3140c20bd" providerId="ADAL" clId="{525DAFAB-9EC7-4C56-886A-AB05E7D32FD7}"/>
    <pc:docChg chg="custSel addSld delSld modSld sldOrd modMainMaster">
      <pc:chgData name="Brenden Eum" userId="44ab4693-4e2c-41e8-b41c-b7f3140c20bd" providerId="ADAL" clId="{525DAFAB-9EC7-4C56-886A-AB05E7D32FD7}" dt="2023-04-12T19:49:48.822" v="43"/>
      <pc:docMkLst>
        <pc:docMk/>
      </pc:docMkLst>
      <pc:sldChg chg="del">
        <pc:chgData name="Brenden Eum" userId="44ab4693-4e2c-41e8-b41c-b7f3140c20bd" providerId="ADAL" clId="{525DAFAB-9EC7-4C56-886A-AB05E7D32FD7}" dt="2023-04-12T19:28:18.367" v="1" actId="47"/>
        <pc:sldMkLst>
          <pc:docMk/>
          <pc:sldMk cId="1906307510" sldId="256"/>
        </pc:sldMkLst>
      </pc:sldChg>
      <pc:sldChg chg="addSp delSp modSp new mod ord setBg delAnim modAnim">
        <pc:chgData name="Brenden Eum" userId="44ab4693-4e2c-41e8-b41c-b7f3140c20bd" providerId="ADAL" clId="{525DAFAB-9EC7-4C56-886A-AB05E7D32FD7}" dt="2023-04-12T19:45:36.864" v="37"/>
        <pc:sldMkLst>
          <pc:docMk/>
          <pc:sldMk cId="641675717" sldId="257"/>
        </pc:sldMkLst>
        <pc:picChg chg="add del mod">
          <ac:chgData name="Brenden Eum" userId="44ab4693-4e2c-41e8-b41c-b7f3140c20bd" providerId="ADAL" clId="{525DAFAB-9EC7-4C56-886A-AB05E7D32FD7}" dt="2023-04-12T19:40:42.176" v="29" actId="478"/>
          <ac:picMkLst>
            <pc:docMk/>
            <pc:sldMk cId="641675717" sldId="257"/>
            <ac:picMk id="2" creationId="{B580E852-0692-D9E6-84C7-6E0602456481}"/>
          </ac:picMkLst>
        </pc:picChg>
        <pc:picChg chg="add mod">
          <ac:chgData name="Brenden Eum" userId="44ab4693-4e2c-41e8-b41c-b7f3140c20bd" providerId="ADAL" clId="{525DAFAB-9EC7-4C56-886A-AB05E7D32FD7}" dt="2023-04-12T19:40:56.719" v="30"/>
          <ac:picMkLst>
            <pc:docMk/>
            <pc:sldMk cId="641675717" sldId="257"/>
            <ac:picMk id="3" creationId="{1B73BDAC-C666-B40F-80E9-A199C0B8F09A}"/>
          </ac:picMkLst>
        </pc:picChg>
      </pc:sldChg>
      <pc:sldChg chg="delSp add mod">
        <pc:chgData name="Brenden Eum" userId="44ab4693-4e2c-41e8-b41c-b7f3140c20bd" providerId="ADAL" clId="{525DAFAB-9EC7-4C56-886A-AB05E7D32FD7}" dt="2023-04-12T19:29:13.808" v="4" actId="478"/>
        <pc:sldMkLst>
          <pc:docMk/>
          <pc:sldMk cId="2909949946" sldId="324"/>
        </pc:sldMkLst>
        <pc:spChg chg="del">
          <ac:chgData name="Brenden Eum" userId="44ab4693-4e2c-41e8-b41c-b7f3140c20bd" providerId="ADAL" clId="{525DAFAB-9EC7-4C56-886A-AB05E7D32FD7}" dt="2023-04-12T19:29:11.298" v="3" actId="478"/>
          <ac:spMkLst>
            <pc:docMk/>
            <pc:sldMk cId="2909949946" sldId="324"/>
            <ac:spMk id="2" creationId="{4C769F8D-A694-DAB6-C91B-990625D4AE19}"/>
          </ac:spMkLst>
        </pc:spChg>
        <pc:spChg chg="del">
          <ac:chgData name="Brenden Eum" userId="44ab4693-4e2c-41e8-b41c-b7f3140c20bd" providerId="ADAL" clId="{525DAFAB-9EC7-4C56-886A-AB05E7D32FD7}" dt="2023-04-12T19:29:13.808" v="4" actId="478"/>
          <ac:spMkLst>
            <pc:docMk/>
            <pc:sldMk cId="2909949946" sldId="324"/>
            <ac:spMk id="3" creationId="{A5DB839C-8BE4-FECA-333E-826F237963AC}"/>
          </ac:spMkLst>
        </pc:spChg>
      </pc:sldChg>
      <pc:sldChg chg="addSp modSp new mod ord setBg">
        <pc:chgData name="Brenden Eum" userId="44ab4693-4e2c-41e8-b41c-b7f3140c20bd" providerId="ADAL" clId="{525DAFAB-9EC7-4C56-886A-AB05E7D32FD7}" dt="2023-04-12T19:48:50.240" v="40"/>
        <pc:sldMkLst>
          <pc:docMk/>
          <pc:sldMk cId="1209468102" sldId="325"/>
        </pc:sldMkLst>
        <pc:picChg chg="add mod modCrop">
          <ac:chgData name="Brenden Eum" userId="44ab4693-4e2c-41e8-b41c-b7f3140c20bd" providerId="ADAL" clId="{525DAFAB-9EC7-4C56-886A-AB05E7D32FD7}" dt="2023-04-12T19:48:50.240" v="40"/>
          <ac:picMkLst>
            <pc:docMk/>
            <pc:sldMk cId="1209468102" sldId="325"/>
            <ac:picMk id="3" creationId="{D961313D-046C-17BF-67DB-A9160D009498}"/>
          </ac:picMkLst>
        </pc:picChg>
      </pc:sldChg>
      <pc:sldChg chg="addSp modSp new mod setBg modAnim">
        <pc:chgData name="Brenden Eum" userId="44ab4693-4e2c-41e8-b41c-b7f3140c20bd" providerId="ADAL" clId="{525DAFAB-9EC7-4C56-886A-AB05E7D32FD7}" dt="2023-04-12T19:49:48.822" v="43"/>
        <pc:sldMkLst>
          <pc:docMk/>
          <pc:sldMk cId="1315284260" sldId="326"/>
        </pc:sldMkLst>
        <pc:picChg chg="add mod">
          <ac:chgData name="Brenden Eum" userId="44ab4693-4e2c-41e8-b41c-b7f3140c20bd" providerId="ADAL" clId="{525DAFAB-9EC7-4C56-886A-AB05E7D32FD7}" dt="2023-04-12T19:49:42.992" v="42" actId="1076"/>
          <ac:picMkLst>
            <pc:docMk/>
            <pc:sldMk cId="1315284260" sldId="326"/>
            <ac:picMk id="2" creationId="{E524F0F5-7404-879F-7692-2F0540E719C3}"/>
          </ac:picMkLst>
        </pc:picChg>
      </pc:sldChg>
      <pc:sldMasterChg chg="setBg modSldLayout">
        <pc:chgData name="Brenden Eum" userId="44ab4693-4e2c-41e8-b41c-b7f3140c20bd" providerId="ADAL" clId="{525DAFAB-9EC7-4C56-886A-AB05E7D32FD7}" dt="2023-04-12T19:39:01.755" v="24"/>
        <pc:sldMasterMkLst>
          <pc:docMk/>
          <pc:sldMasterMk cId="2910104337" sldId="2147483648"/>
        </pc:sldMasterMkLst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1578348757" sldId="2147483649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538495166" sldId="2147483650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2747650291" sldId="2147483651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1606087711" sldId="2147483652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4117106948" sldId="2147483653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2370874833" sldId="2147483654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3347997518" sldId="2147483655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3360098794" sldId="2147483656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2957972452" sldId="2147483657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3883528517" sldId="2147483658"/>
          </pc:sldLayoutMkLst>
        </pc:sldLayoutChg>
        <pc:sldLayoutChg chg="setBg">
          <pc:chgData name="Brenden Eum" userId="44ab4693-4e2c-41e8-b41c-b7f3140c20bd" providerId="ADAL" clId="{525DAFAB-9EC7-4C56-886A-AB05E7D32FD7}" dt="2023-04-12T19:39:01.755" v="24"/>
          <pc:sldLayoutMkLst>
            <pc:docMk/>
            <pc:sldMasterMk cId="2910104337" sldId="2147483648"/>
            <pc:sldLayoutMk cId="2965943869" sldId="2147483659"/>
          </pc:sldLayoutMkLst>
        </pc:sldLayoutChg>
      </pc:sldMaster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46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FE159-0CFE-6E28-0FC8-0A674F25F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11CEF7-A966-242F-1226-CCBE6E706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D15D2-28A0-12A3-F09B-3E84056B3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C3E48-AC3B-5F98-9A63-60AB418E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3171E-4B4D-0548-4AC2-D5952DA40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48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A999-D618-A81E-6699-6BE005515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8FFA2-290B-4CB6-CA61-A36704CD6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A37A-FFF8-E492-CFBF-F401021F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B1BBB-AEAE-4F68-A032-5F768304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AFFA7-F053-CC07-A29E-2F0CE93A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28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68D6D3-2163-D09E-66E9-DE020EBC7A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1C2F5-F2E1-5491-0F7E-FC293BEEE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EEF99-FD9C-2A73-999E-1F71FDE9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14ABC-D0F7-77DD-8B08-C3EE4DC29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2FF69-4502-1A74-0874-E688950C1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943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D72BC-9F98-A385-5D59-CA2349227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99401-EBB0-0009-2DAB-26F193DB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035D2-56B2-A12C-F2DB-4801DC2F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3792-AB34-9C3B-95DF-78A080183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C1B2A-5CB9-0122-F5CE-E2B12CA18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9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B5D1-3270-68E9-4298-F9243FFE3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16AB9-DAD6-5765-B4AD-31840BAD8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4B018-ADC3-B903-C75C-CB5090413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D3611-5891-C88C-80EA-BAE5C5176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F4B47-3A6A-F2BB-FA0D-70D5C44B6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5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A6CC-C5C4-E94E-2B8D-24E2292B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A1812-A052-EFB2-91B0-BA387C470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E60C7-6192-EDB5-66F7-BCAADCF24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01D22-A0D7-8EB9-C982-DEE6A338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0B266-F3BE-539D-2813-1BEF6A0CC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88499-2436-142D-E939-EA68D0189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87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3518A-47F4-8BAF-97C8-D0646CC4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4D80A-D296-1CD2-ED1B-90C066BD5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A047C-667A-530F-5FE8-8784FEF33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66E89E-2D74-BB9B-1C2E-A442AAF03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E17EAF-760D-267B-370C-01C9A424F1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376811-9432-810A-1990-FAB0483F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41C6F7-F245-7AE6-88CC-E3E1C5F6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95A523-600A-98F0-2EDE-B7235F4D5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0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5A0A-11AC-03DD-4451-5721B9D1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CEA895-F847-0F02-53E9-4C5F5EAF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B91290-43D2-0215-AFE9-687DBA543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C3A3FC-087E-E5A0-1B89-CE755112A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74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F2F7BC-2EAD-B171-8C99-1529E9E35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B51C0-1544-3E6D-3585-766CC4A02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9E047-066A-4439-7B1D-1CE128F7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9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6908-3F09-E3F1-2CB2-A0714478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01A93-0464-3964-549F-C9FE4A0A4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01D6A-16B8-3CAE-E74A-984DA3AE7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7C6DCF-209A-337B-9BC6-D970C4775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EB8E30-6EE2-A5A8-9E7E-87681CD09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638FDB-4CA6-6A54-30B6-1C203715B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98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E737A-F43C-0042-BCBD-F7AE85F5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DB2C69-A598-EB2D-6826-69C5580367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0A5BD-A022-5497-2452-3B480DE15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BC28F-D28C-6331-0ABE-A15A02BD9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272DA-62A6-3F67-18ED-DB40213D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00A67-B0D2-D00D-3E2C-6C6D2173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72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FCADB2-EE06-99C9-FBEA-29CBB8CE2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1369C-CC8E-9FE4-426B-706C1297E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FB0B3-B773-0C90-AE88-3F5761B26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BB4DB-EB07-4E40-998A-3D2D3DCB6D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1B1DC-893F-69CE-8339-3712A5C51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4ED54-E2E0-4663-6195-08AFDCE64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8F138-F21C-4971-B8B2-3E951321C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0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BE3975F8-6E49-894F-FB14-4E8D8E1829A1}"/>
              </a:ext>
            </a:extLst>
          </p:cNvPr>
          <p:cNvGrpSpPr/>
          <p:nvPr/>
        </p:nvGrpSpPr>
        <p:grpSpPr>
          <a:xfrm>
            <a:off x="1755071" y="705434"/>
            <a:ext cx="8681857" cy="5447133"/>
            <a:chOff x="1755071" y="811763"/>
            <a:chExt cx="8681857" cy="5447133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68586586-FE83-A272-F071-253393306FAE}"/>
                </a:ext>
              </a:extLst>
            </p:cNvPr>
            <p:cNvSpPr/>
            <p:nvPr/>
          </p:nvSpPr>
          <p:spPr>
            <a:xfrm>
              <a:off x="5113176" y="811763"/>
              <a:ext cx="2771189" cy="5066523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9869B99-8A35-1F43-28E0-CCF598D7B8F0}"/>
                </a:ext>
              </a:extLst>
            </p:cNvPr>
            <p:cNvCxnSpPr/>
            <p:nvPr/>
          </p:nvCxnSpPr>
          <p:spPr>
            <a:xfrm>
              <a:off x="2421333" y="2988715"/>
              <a:ext cx="1647825" cy="0"/>
            </a:xfrm>
            <a:prstGeom prst="line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C2A21D1-755C-D04B-A27E-571D3A00FF0D}"/>
                </a:ext>
              </a:extLst>
            </p:cNvPr>
            <p:cNvCxnSpPr>
              <a:cxnSpLocks/>
            </p:cNvCxnSpPr>
            <p:nvPr/>
          </p:nvCxnSpPr>
          <p:spPr>
            <a:xfrm>
              <a:off x="4069158" y="1904238"/>
              <a:ext cx="0" cy="2228850"/>
            </a:xfrm>
            <a:prstGeom prst="line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678A0E8-5BE7-6FB3-2916-8D11C61FED97}"/>
                </a:ext>
              </a:extLst>
            </p:cNvPr>
            <p:cNvCxnSpPr>
              <a:cxnSpLocks/>
            </p:cNvCxnSpPr>
            <p:nvPr/>
          </p:nvCxnSpPr>
          <p:spPr>
            <a:xfrm>
              <a:off x="4038995" y="1942095"/>
              <a:ext cx="6310008" cy="0"/>
            </a:xfrm>
            <a:prstGeom prst="line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7AE7C2-0319-9AF3-8CCB-30FDE6F15BDE}"/>
                </a:ext>
              </a:extLst>
            </p:cNvPr>
            <p:cNvCxnSpPr>
              <a:cxnSpLocks/>
            </p:cNvCxnSpPr>
            <p:nvPr/>
          </p:nvCxnSpPr>
          <p:spPr>
            <a:xfrm>
              <a:off x="4038995" y="4095819"/>
              <a:ext cx="6310008" cy="13993"/>
            </a:xfrm>
            <a:prstGeom prst="line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72393C5-E9D5-E873-B989-687B735F2D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7567"/>
            <a:stretch/>
          </p:blipFill>
          <p:spPr>
            <a:xfrm>
              <a:off x="1755072" y="2421423"/>
              <a:ext cx="1647823" cy="1134584"/>
            </a:xfrm>
            <a:prstGeom prst="rect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74094C8-120E-F742-F96A-A1CD99F9C57F}"/>
                </a:ext>
              </a:extLst>
            </p:cNvPr>
            <p:cNvSpPr txBox="1"/>
            <p:nvPr/>
          </p:nvSpPr>
          <p:spPr>
            <a:xfrm>
              <a:off x="4271123" y="1480429"/>
              <a:ext cx="7729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</a:rPr>
                <a:t>Gain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326EB2-17E2-7955-8450-189CC6A33B04}"/>
                </a:ext>
              </a:extLst>
            </p:cNvPr>
            <p:cNvSpPr txBox="1"/>
            <p:nvPr/>
          </p:nvSpPr>
          <p:spPr>
            <a:xfrm>
              <a:off x="4271123" y="3648146"/>
              <a:ext cx="7264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</a:rPr>
                <a:t>Loss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A31A8DB-9D9C-454E-CB3A-2F517EC52839}"/>
                </a:ext>
              </a:extLst>
            </p:cNvPr>
            <p:cNvSpPr txBox="1"/>
            <p:nvPr/>
          </p:nvSpPr>
          <p:spPr>
            <a:xfrm>
              <a:off x="1755071" y="5075800"/>
              <a:ext cx="16478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ITI</a:t>
              </a:r>
            </a:p>
            <a:p>
              <a:pPr algn="ctr"/>
              <a:r>
                <a:rPr lang="en-US" dirty="0"/>
                <a:t>1 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488B1D21-A264-2436-FBA8-8AF70314EB4F}"/>
                    </a:ext>
                  </a:extLst>
                </p:cNvPr>
                <p:cNvSpPr txBox="1"/>
                <p:nvPr/>
              </p:nvSpPr>
              <p:spPr>
                <a:xfrm>
                  <a:off x="5401684" y="5075800"/>
                  <a:ext cx="22120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Free RT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∈{.45, .46, …, .55}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488B1D21-A264-2436-FBA8-8AF70314EB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01684" y="5075800"/>
                  <a:ext cx="2212041" cy="646331"/>
                </a:xfrm>
                <a:prstGeom prst="rect">
                  <a:avLst/>
                </a:prstGeom>
                <a:blipFill>
                  <a:blip r:embed="rId3"/>
                  <a:stretch>
                    <a:fillRect t="-4717" b="-849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CFA2B3F-A5C3-FC85-7FC7-954F043F74FD}"/>
                </a:ext>
              </a:extLst>
            </p:cNvPr>
            <p:cNvSpPr txBox="1"/>
            <p:nvPr/>
          </p:nvSpPr>
          <p:spPr>
            <a:xfrm>
              <a:off x="8224887" y="5075800"/>
              <a:ext cx="22120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Feedback</a:t>
              </a:r>
            </a:p>
            <a:p>
              <a:pPr algn="ctr"/>
              <a:r>
                <a:rPr lang="en-US" dirty="0"/>
                <a:t>1 s</a:t>
              </a:r>
            </a:p>
          </p:txBody>
        </p:sp>
        <p:pic>
          <p:nvPicPr>
            <p:cNvPr id="54" name="Picture 53" descr="A picture containing light, red, traffic light, dark">
              <a:extLst>
                <a:ext uri="{FF2B5EF4-FFF2-40B4-BE49-F238E27FC236}">
                  <a16:creationId xmlns:a16="http://schemas.microsoft.com/office/drawing/2014/main" id="{9B735EAB-724A-B0FB-BE5A-0F0645E8F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1684" y="3302715"/>
              <a:ext cx="2212042" cy="1600200"/>
            </a:xfrm>
            <a:prstGeom prst="rect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pic>
          <p:nvPicPr>
            <p:cNvPr id="56" name="Picture 55" descr="A picture containing text, light, traffic, red">
              <a:extLst>
                <a:ext uri="{FF2B5EF4-FFF2-40B4-BE49-F238E27FC236}">
                  <a16:creationId xmlns:a16="http://schemas.microsoft.com/office/drawing/2014/main" id="{6A880100-3D57-75C2-CB4D-9A72EDF33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4887" y="3309711"/>
              <a:ext cx="2212041" cy="1600200"/>
            </a:xfrm>
            <a:prstGeom prst="rect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pic>
          <p:nvPicPr>
            <p:cNvPr id="58" name="Picture 57" descr="A picture containing green, light, traffic light">
              <a:extLst>
                <a:ext uri="{FF2B5EF4-FFF2-40B4-BE49-F238E27FC236}">
                  <a16:creationId xmlns:a16="http://schemas.microsoft.com/office/drawing/2014/main" id="{6BF3E56D-1995-7EE1-9B15-774063DE4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1684" y="1135870"/>
              <a:ext cx="2212041" cy="1600200"/>
            </a:xfrm>
            <a:prstGeom prst="rect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pic>
          <p:nvPicPr>
            <p:cNvPr id="60" name="Picture 59" descr="A picture containing light, green, traffic, traffic light">
              <a:extLst>
                <a:ext uri="{FF2B5EF4-FFF2-40B4-BE49-F238E27FC236}">
                  <a16:creationId xmlns:a16="http://schemas.microsoft.com/office/drawing/2014/main" id="{7D2EB007-5FDB-AFF6-0A7E-465D3C6A8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4887" y="1135870"/>
              <a:ext cx="2212041" cy="1600200"/>
            </a:xfrm>
            <a:prstGeom prst="rect">
              <a:avLst/>
            </a:prstGeom>
            <a:ln w="762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201998C-F91E-5BE8-2CCC-FB27121D07CA}"/>
                </a:ext>
              </a:extLst>
            </p:cNvPr>
            <p:cNvSpPr txBox="1"/>
            <p:nvPr/>
          </p:nvSpPr>
          <p:spPr>
            <a:xfrm>
              <a:off x="5113176" y="5889564"/>
              <a:ext cx="27711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Eye-tracking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94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3-04-12 12-33-41">
            <a:hlinkClick r:id="" action="ppaction://media"/>
            <a:extLst>
              <a:ext uri="{FF2B5EF4-FFF2-40B4-BE49-F238E27FC236}">
                <a16:creationId xmlns:a16="http://schemas.microsoft.com/office/drawing/2014/main" id="{1B73BDAC-C666-B40F-80E9-A199C0B8F0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17" end="686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75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61313D-046C-17BF-67DB-A9160D0094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502"/>
          <a:stretch/>
        </p:blipFill>
        <p:spPr>
          <a:xfrm>
            <a:off x="194733" y="109538"/>
            <a:ext cx="11802533" cy="660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46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ss_block">
            <a:hlinkClick r:id="" action="ppaction://media"/>
            <a:extLst>
              <a:ext uri="{FF2B5EF4-FFF2-40B4-BE49-F238E27FC236}">
                <a16:creationId xmlns:a16="http://schemas.microsoft.com/office/drawing/2014/main" id="{E524F0F5-7404-879F-7692-2F0540E719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300" y="707231"/>
            <a:ext cx="9677400" cy="5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8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23</Words>
  <Application>Microsoft Office PowerPoint</Application>
  <PresentationFormat>Widescreen</PresentationFormat>
  <Paragraphs>9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Brenden Eum</dc:creator>
  <cp:lastModifiedBy>Brenden Eum</cp:lastModifiedBy>
  <cp:revision>1</cp:revision>
  <dcterms:created xsi:type="dcterms:W3CDTF">2023-04-12T19:27:45Z</dcterms:created>
  <dcterms:modified xsi:type="dcterms:W3CDTF">2023-04-12T19:49:56Z</dcterms:modified>
</cp:coreProperties>
</file>

<file path=docProps/thumbnail.jpeg>
</file>